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8" r:id="rId11"/>
    <p:sldId id="266" r:id="rId12"/>
    <p:sldId id="264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print"/>
          <a:srcRect l="9779" t="29860" r="33469" b="294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8265" y="2132856"/>
            <a:ext cx="896573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Русские поэты </a:t>
            </a:r>
          </a:p>
          <a:p>
            <a:pPr algn="ctr"/>
            <a:r>
              <a:rPr lang="ru-RU" sz="72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20 века.</a:t>
            </a:r>
            <a:endParaRPr lang="ru-RU" sz="72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4" cstate="print"/>
          <a:srcRect l="26292" t="39479" r="50623" b="22445"/>
          <a:stretch/>
        </p:blipFill>
        <p:spPr bwMode="auto">
          <a:xfrm>
            <a:off x="0" y="-99392"/>
            <a:ext cx="4139952" cy="6957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 cstate="print"/>
          <a:srcRect l="10100" t="27255" r="33629" b="27054"/>
          <a:stretch/>
        </p:blipFill>
        <p:spPr bwMode="auto">
          <a:xfrm>
            <a:off x="4139952" y="0"/>
            <a:ext cx="500404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Стихотворение «Черемуха» Сергей Есенин  (1915 год)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7740352" y="5877272"/>
            <a:ext cx="531524" cy="41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edc7859426ab9ad49f233d0a0d5f82f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физкуль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манс на стихи С. Есенина - Отговорила роща золотая (Г. Пономаренко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548680"/>
            <a:ext cx="7632848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l="9780" t="23447" r="33308" b="234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l="9298" t="23447" r="60883" b="23046"/>
          <a:stretch/>
        </p:blipFill>
        <p:spPr bwMode="auto">
          <a:xfrm>
            <a:off x="0" y="0"/>
            <a:ext cx="486003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15711" t="12223" r="39080" b="11824"/>
          <a:stretch/>
        </p:blipFill>
        <p:spPr bwMode="auto">
          <a:xfrm>
            <a:off x="4860032" y="0"/>
            <a:ext cx="428396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l="19719" t="12826" r="43889" b="14629"/>
          <a:stretch/>
        </p:blipFill>
        <p:spPr bwMode="auto">
          <a:xfrm>
            <a:off x="1835696" y="0"/>
            <a:ext cx="5544616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l="9618" t="30661" r="33469" b="30061"/>
          <a:stretch/>
        </p:blipFill>
        <p:spPr bwMode="auto">
          <a:xfrm>
            <a:off x="395536" y="1340768"/>
            <a:ext cx="8136904" cy="511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04664"/>
            <a:ext cx="94229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Село Константиново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print"/>
          <a:srcRect l="9939" t="27857" r="32988" b="26853"/>
          <a:stretch/>
        </p:blipFill>
        <p:spPr bwMode="auto">
          <a:xfrm>
            <a:off x="251520" y="1628800"/>
            <a:ext cx="8640960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332656"/>
            <a:ext cx="37079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Александр Никитич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51512" y="188640"/>
            <a:ext cx="43924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Татьяна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Федоровна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l="13947" t="24449" r="33950" b="236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4" cstate="print"/>
          <a:srcRect l="9619" t="27856" r="32988" b="274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ound_054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79512" y="5445224"/>
            <a:ext cx="720080" cy="548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print"/>
          <a:srcRect l="10581" t="14629" r="34430" b="14228"/>
          <a:stretch/>
        </p:blipFill>
        <p:spPr bwMode="auto">
          <a:xfrm>
            <a:off x="0" y="0"/>
            <a:ext cx="486003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/>
          <a:srcRect l="10100" t="27255" r="33629" b="27054"/>
          <a:stretch/>
        </p:blipFill>
        <p:spPr bwMode="auto">
          <a:xfrm>
            <a:off x="4860033" y="0"/>
            <a:ext cx="4283968" cy="3573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/>
          <a:srcRect l="9939" t="26453" r="32988" b="26052"/>
          <a:stretch/>
        </p:blipFill>
        <p:spPr bwMode="auto">
          <a:xfrm>
            <a:off x="4860032" y="3573016"/>
            <a:ext cx="4283968" cy="3284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2656"/>
            <a:ext cx="77768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1915 год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l="9299" t="29259" r="33629" b="29058"/>
          <a:stretch/>
        </p:blipFill>
        <p:spPr bwMode="auto">
          <a:xfrm>
            <a:off x="899592" y="1916832"/>
            <a:ext cx="7200800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14</Words>
  <Application>Microsoft Office PowerPoint</Application>
  <PresentationFormat>Экран (4:3)</PresentationFormat>
  <Paragraphs>7</Paragraphs>
  <Slides>13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Arial Black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USER</cp:lastModifiedBy>
  <cp:revision>20</cp:revision>
  <dcterms:created xsi:type="dcterms:W3CDTF">2024-03-19T12:27:53Z</dcterms:created>
  <dcterms:modified xsi:type="dcterms:W3CDTF">2024-03-21T06:20:21Z</dcterms:modified>
</cp:coreProperties>
</file>