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3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8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22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92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0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9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2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8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0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4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E11E4-82A3-48D3-9BFD-3231FFA66334}" type="datetimeFigureOut">
              <a:rPr lang="ru-RU" smtClean="0"/>
              <a:t>ср 29.03.23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763988-2772-4949-9540-DF6B317C8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2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AEE94-D500-4C46-9975-DF2F0C8A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8" y="311657"/>
            <a:ext cx="8308512" cy="6234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89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05410D-4725-4AD6-920B-5E03BF15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0" y="238563"/>
            <a:ext cx="8082622" cy="6065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4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27A48-C371-409D-BD43-5AC7D8493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357100"/>
            <a:ext cx="8187395" cy="614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04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D5E44A-0B5F-4B00-A21F-D69B489DB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0" y="332769"/>
            <a:ext cx="8252241" cy="6192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63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549EA2-A323-4E30-8A06-08EC5D24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9" y="238564"/>
            <a:ext cx="8153766" cy="61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1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CB0293-58C0-4CEA-8661-6ED6A883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7" y="322213"/>
            <a:ext cx="8280376" cy="6213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84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BAF0C6-25C9-4A78-9ADB-CECAD6E63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4" y="252631"/>
            <a:ext cx="8730542" cy="655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4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E78254-2464-4D32-A727-B0FAFDDD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0" y="253597"/>
            <a:ext cx="8463256" cy="6350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62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90EF83-B4B2-426B-AD88-C99AEFD04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9" y="111954"/>
            <a:ext cx="8661891" cy="649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64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26173-A5D4-4730-A349-D228800EB413}"/>
              </a:ext>
            </a:extLst>
          </p:cNvPr>
          <p:cNvSpPr txBox="1"/>
          <p:nvPr/>
        </p:nvSpPr>
        <p:spPr>
          <a:xfrm>
            <a:off x="309488" y="1351508"/>
            <a:ext cx="116621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 Я И Т А Ц С Р Б Ж Л Е</a:t>
            </a:r>
            <a:br>
              <a:rPr lang="ru-RU" sz="66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3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EAE16C-975E-476F-9455-C5E658A9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3" y="252850"/>
            <a:ext cx="8606727" cy="55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43445-4E66-468B-A5B2-E1AA2BA2B27E}"/>
              </a:ext>
            </a:extLst>
          </p:cNvPr>
          <p:cNvSpPr txBox="1"/>
          <p:nvPr/>
        </p:nvSpPr>
        <p:spPr>
          <a:xfrm>
            <a:off x="3221501" y="5842337"/>
            <a:ext cx="4267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ЗАРЯНКА</a:t>
            </a:r>
          </a:p>
        </p:txBody>
      </p:sp>
    </p:spTree>
    <p:extLst>
      <p:ext uri="{BB962C8B-B14F-4D97-AF65-F5344CB8AC3E}">
        <p14:creationId xmlns:p14="http://schemas.microsoft.com/office/powerpoint/2010/main" val="23238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DC2820C-A049-4C03-8E38-77E3ADE3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4" y="141575"/>
            <a:ext cx="8215532" cy="55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C9352-C2FE-49F3-9B83-41202085B9ED}"/>
              </a:ext>
            </a:extLst>
          </p:cNvPr>
          <p:cNvSpPr txBox="1"/>
          <p:nvPr/>
        </p:nvSpPr>
        <p:spPr>
          <a:xfrm>
            <a:off x="506436" y="5700762"/>
            <a:ext cx="9071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Сойка (горихвостка)</a:t>
            </a:r>
          </a:p>
        </p:txBody>
      </p:sp>
    </p:spTree>
    <p:extLst>
      <p:ext uri="{BB962C8B-B14F-4D97-AF65-F5344CB8AC3E}">
        <p14:creationId xmlns:p14="http://schemas.microsoft.com/office/powerpoint/2010/main" val="263616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4664374-BDD0-4046-B5A5-CC75D8D4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3" y="140677"/>
            <a:ext cx="8029136" cy="53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B669E-173E-4980-BB7B-37349C7A9FF0}"/>
              </a:ext>
            </a:extLst>
          </p:cNvPr>
          <p:cNvSpPr txBox="1"/>
          <p:nvPr/>
        </p:nvSpPr>
        <p:spPr>
          <a:xfrm>
            <a:off x="3263704" y="5701660"/>
            <a:ext cx="3732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9759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AB6E0B3-A0D2-4E91-BD21-E09EC220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7" y="126244"/>
            <a:ext cx="7587468" cy="55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04627-137B-4DD5-81C7-BB926B71DDA4}"/>
              </a:ext>
            </a:extLst>
          </p:cNvPr>
          <p:cNvSpPr txBox="1"/>
          <p:nvPr/>
        </p:nvSpPr>
        <p:spPr>
          <a:xfrm>
            <a:off x="3053170" y="5745631"/>
            <a:ext cx="3074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КЛЁСТ</a:t>
            </a:r>
          </a:p>
        </p:txBody>
      </p:sp>
    </p:spTree>
    <p:extLst>
      <p:ext uri="{BB962C8B-B14F-4D97-AF65-F5344CB8AC3E}">
        <p14:creationId xmlns:p14="http://schemas.microsoft.com/office/powerpoint/2010/main" val="34958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48D8C86-59C5-4568-9B27-D6858C9B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4" y="148298"/>
            <a:ext cx="8234288" cy="54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60939-7DC2-48F1-9314-9F8AC0C6B97E}"/>
              </a:ext>
            </a:extLst>
          </p:cNvPr>
          <p:cNvSpPr txBox="1"/>
          <p:nvPr/>
        </p:nvSpPr>
        <p:spPr>
          <a:xfrm>
            <a:off x="1575514" y="5694039"/>
            <a:ext cx="6143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val="13470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844A2E3-A84E-46F5-9BEA-A36FEA72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4744"/>
            <a:ext cx="8388448" cy="55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3D3AB-F21C-481C-A272-B609912FB0BC}"/>
              </a:ext>
            </a:extLst>
          </p:cNvPr>
          <p:cNvSpPr txBox="1"/>
          <p:nvPr/>
        </p:nvSpPr>
        <p:spPr>
          <a:xfrm>
            <a:off x="2791890" y="5842337"/>
            <a:ext cx="3304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ЦАПЛЯ</a:t>
            </a:r>
          </a:p>
        </p:txBody>
      </p:sp>
    </p:spTree>
    <p:extLst>
      <p:ext uri="{BB962C8B-B14F-4D97-AF65-F5344CB8AC3E}">
        <p14:creationId xmlns:p14="http://schemas.microsoft.com/office/powerpoint/2010/main" val="283715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946DBD7-9110-4736-BAAB-3EDC3637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3" y="154745"/>
            <a:ext cx="8416582" cy="56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97676-86D7-429E-85B0-4AB9DA9D64E7}"/>
              </a:ext>
            </a:extLst>
          </p:cNvPr>
          <p:cNvSpPr txBox="1"/>
          <p:nvPr/>
        </p:nvSpPr>
        <p:spPr>
          <a:xfrm>
            <a:off x="2638390" y="5765800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СНЕГИРЬ</a:t>
            </a:r>
          </a:p>
        </p:txBody>
      </p:sp>
    </p:spTree>
    <p:extLst>
      <p:ext uri="{BB962C8B-B14F-4D97-AF65-F5344CB8AC3E}">
        <p14:creationId xmlns:p14="http://schemas.microsoft.com/office/powerpoint/2010/main" val="295567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3EDBA-9830-4858-AA23-CF69FBF6B869}"/>
              </a:ext>
            </a:extLst>
          </p:cNvPr>
          <p:cNvSpPr txBox="1"/>
          <p:nvPr/>
        </p:nvSpPr>
        <p:spPr>
          <a:xfrm>
            <a:off x="618978" y="360557"/>
            <a:ext cx="9439422" cy="573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Восемь птиц.</a:t>
            </a:r>
            <a:b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Девочка устроила столовые для птиц. Во двор она вошла, убрала в углу мусор. Оказалось тут удобное, вообще голое место. Кормила здесь крупных птиц колбасой, кашей. Другая столовая – высоко, лучше для мелких птичек, а над ней – ветки дерева. Только надо прибегать к лестнице, иначе четкая подкормка не получится, кормушку не достать.</a:t>
            </a:r>
            <a:b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24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94</Words>
  <Application>Microsoft Office PowerPoint</Application>
  <PresentationFormat>Широкоэкранный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2023-03-27T19:53:54Z</dcterms:created>
  <dcterms:modified xsi:type="dcterms:W3CDTF">2023-03-29T18:46:47Z</dcterms:modified>
</cp:coreProperties>
</file>