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7AD4A-FFBB-4D20-A256-3FA73CE6B5DC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AD133-4657-4916-B3B8-4EE3BD1351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D133-4657-4916-B3B8-4EE3BD1351C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ВСПОМНИМ!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1. Как называют ученые окружающие нас разные предметы? 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2. Из чего состоит тело? 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3. В каких состояниях могут находиться вещества?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19672" y="476672"/>
            <a:ext cx="65407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СВОЙСТВА ВОЗДУХА: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348880"/>
            <a:ext cx="8136904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914400" indent="-914400" algn="ctr">
              <a:buAutoNum type="arabicPeriod"/>
            </a:pPr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ВОЗДУХ  ПРОЗРАЧНЫЙ</a:t>
            </a:r>
          </a:p>
          <a:p>
            <a:pPr marL="914400" indent="-914400" algn="ctr"/>
            <a:r>
              <a:rPr lang="ru-RU" sz="4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 мы видим через него окружающие нас предметы)</a:t>
            </a:r>
            <a:endParaRPr lang="ru-RU" sz="4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404664"/>
            <a:ext cx="8352928" cy="549381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ru-RU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 ВОЗДУХ БЕСЦВЕТЕН</a:t>
            </a:r>
          </a:p>
          <a:p>
            <a:pPr algn="ctr">
              <a:lnSpc>
                <a:spcPct val="150000"/>
              </a:lnSpc>
            </a:pP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3. ВОЗДУХ НЕ ИМЕЕТ ЗАПАХА</a:t>
            </a:r>
          </a:p>
          <a:p>
            <a:pPr algn="ctr">
              <a:lnSpc>
                <a:spcPct val="150000"/>
              </a:lnSpc>
            </a:pP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 чистый воздух не имеет запаха)</a:t>
            </a:r>
          </a:p>
          <a:p>
            <a:pPr marL="742950" indent="-742950" algn="ctr">
              <a:lnSpc>
                <a:spcPct val="150000"/>
              </a:lnSpc>
              <a:buAutoNum type="arabicPeriod" startAt="4"/>
            </a:pPr>
            <a:r>
              <a:rPr lang="ru-RU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 НАГРЕВАНИИ- РАСШИРЯЕТСЯ</a:t>
            </a:r>
          </a:p>
          <a:p>
            <a:pPr marL="914400" indent="-914400" algn="ctr">
              <a:lnSpc>
                <a:spcPct val="150000"/>
              </a:lnSpc>
              <a:buAutoNum type="arabicPeriod" startAt="4"/>
            </a:pP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ПРИ ОХЛАЖДЕНИИ – СЖИМАЕТСЯ</a:t>
            </a:r>
          </a:p>
          <a:p>
            <a:pPr marL="914400" indent="-914400" algn="ctr">
              <a:lnSpc>
                <a:spcPct val="150000"/>
              </a:lnSpc>
              <a:buAutoNum type="arabicPeriod" startAt="4"/>
            </a:pP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ВОЗДУХ ПЛОХО ПРОВОДИТ ТЕПЛО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ТАНЯ\Desktop\15cb472ab1e777b37d842cad0db84369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628800"/>
            <a:ext cx="6924601" cy="504016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47664" y="476672"/>
            <a:ext cx="64588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ЗНАЧЕНИЕ ВОЗДУХА.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ТАНЯ\Desktop\d1a44dc135856dd395930a2d72bd023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052736"/>
            <a:ext cx="8712968" cy="1470025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FFFF00"/>
                </a:solidFill>
              </a:rPr>
              <a:t>НЕВИДИМОЕ  СОКРОВИЩЕ</a:t>
            </a:r>
            <a:endParaRPr lang="ru-RU" sz="6000" b="1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636912"/>
            <a:ext cx="7969169" cy="34470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ЧЕРЕЗ НОС ПРОХОДИТ В ГРУДЬ</a:t>
            </a:r>
          </a:p>
          <a:p>
            <a:pPr algn="ctr"/>
            <a:r>
              <a:rPr lang="ru-RU" sz="36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ОБРАТНЫЙ ДЕРЖИТ ПУТЬ.</a:t>
            </a:r>
          </a:p>
          <a:p>
            <a:pPr algn="ctr"/>
            <a:r>
              <a:rPr lang="ru-RU" sz="36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ОН НЕВЕДИМЫЙ, И ВСЕ ЖЕ</a:t>
            </a:r>
          </a:p>
          <a:p>
            <a:pPr algn="ctr"/>
            <a:r>
              <a:rPr lang="ru-RU" sz="36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БЕЗ НЕГО МЫ ЖИТЬ НЕ МОЖЕМ</a:t>
            </a:r>
            <a: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</a:t>
            </a:r>
          </a:p>
          <a:p>
            <a:pPr algn="ctr"/>
            <a:endParaRPr lang="ru-RU" sz="2000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29149" y="5445224"/>
            <a:ext cx="373974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ВОЗДУХ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99339" y="620688"/>
            <a:ext cx="6301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ЧТО ТАКОЕ ВОЗДУХ?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04864"/>
            <a:ext cx="8505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ВОЗДУХ- ЭТО СМЕСЬ ГАЗОВ.</a:t>
            </a:r>
            <a:endParaRPr lang="ru-RU" sz="5400" b="1" cap="none" spc="0" dirty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Из чего состоит воздух?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14338" name="Picture 2" descr="C:\Users\ТАНЯ\Desktop\87378b887e0a2ebc59e9e788d8c4dfc6-800x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1837"/>
          <a:stretch>
            <a:fillRect/>
          </a:stretch>
        </p:blipFill>
        <p:spPr bwMode="auto">
          <a:xfrm>
            <a:off x="971600" y="1268760"/>
            <a:ext cx="7416824" cy="54604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88604" y="1556792"/>
            <a:ext cx="9338454" cy="33855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Углекислый газ – это газ, </a:t>
            </a:r>
          </a:p>
          <a:p>
            <a:pPr algn="ctr"/>
            <a:r>
              <a:rPr lang="ru-RU" sz="32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выделяемый нами при дыхании.</a:t>
            </a:r>
          </a:p>
          <a:p>
            <a:pPr algn="ctr"/>
            <a:endParaRPr lang="ru-RU" sz="32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cap="none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Он не имеет цвета, но у него кисловатый запах.</a:t>
            </a:r>
            <a:endParaRPr lang="ru-RU" sz="3200" b="1" cap="none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573016"/>
            <a:ext cx="864096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  можно ПОЧУВСТВОВАТЬ </a:t>
            </a:r>
          </a:p>
          <a:p>
            <a:pPr algn="ctr"/>
            <a:r>
              <a:rPr lang="ru-RU" sz="5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ВОЗДУХ?</a:t>
            </a:r>
            <a:endParaRPr lang="ru-RU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1278" y="692696"/>
            <a:ext cx="8229176" cy="21544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Вся наша планета окутана воздухом. Воздух окружает нас повсюду: </a:t>
            </a:r>
          </a:p>
          <a:p>
            <a:pPr algn="ctr"/>
            <a:r>
              <a:rPr lang="ru-RU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улице, в классе, в комнате. Обычно мы его не видим и не чувствуем.</a:t>
            </a:r>
          </a:p>
          <a:p>
            <a:pPr algn="ctr"/>
            <a:endParaRPr lang="ru-RU" sz="20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ru-RU" sz="20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5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НО! ВСЕ ЖЕ!</a:t>
            </a:r>
            <a:endParaRPr lang="ru-RU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ТАНЯ\Desktop\slide-6.jpg"/>
          <p:cNvPicPr>
            <a:picLocks noChangeAspect="1" noChangeArrowheads="1"/>
          </p:cNvPicPr>
          <p:nvPr/>
        </p:nvPicPr>
        <p:blipFill>
          <a:blip r:embed="rId3" cstate="print"/>
          <a:srcRect t="26184" b="25282"/>
          <a:stretch>
            <a:fillRect/>
          </a:stretch>
        </p:blipFill>
        <p:spPr bwMode="auto">
          <a:xfrm>
            <a:off x="-1" y="0"/>
            <a:ext cx="8937283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31744" y="332656"/>
            <a:ext cx="881298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ВОЗДУХ МОЖЕТ ДВИГАТЬСЯ.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ДВИЖЕНИЕ ВОЗДУХА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НАЗЫВАЕТСЯ…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6387" name="Picture 3" descr="C:\Users\ТАНЯ\Desktop\img_s1005075_1_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924944"/>
            <a:ext cx="6912768" cy="39330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ТАНЯ\Desktop\94150470-91db-40df-a14b-eec3f0aada8b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11863"/>
          <a:stretch>
            <a:fillRect/>
          </a:stretch>
        </p:blipFill>
        <p:spPr bwMode="auto">
          <a:xfrm>
            <a:off x="0" y="0"/>
            <a:ext cx="9109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184</Words>
  <Application>Microsoft Office PowerPoint</Application>
  <PresentationFormat>Экран (4:3)</PresentationFormat>
  <Paragraphs>39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ВСПОМНИМ!</vt:lpstr>
      <vt:lpstr>НЕВИДИМОЕ  СОКРОВИЩЕ</vt:lpstr>
      <vt:lpstr>Слайд 3</vt:lpstr>
      <vt:lpstr>Из чего состоит воздух?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НЕВИДИМОЕ  СОКРОВИЩЕ</dc:title>
  <dc:creator>ТАНЯ</dc:creator>
  <cp:lastModifiedBy>ТАНЯ</cp:lastModifiedBy>
  <cp:revision>23</cp:revision>
  <dcterms:created xsi:type="dcterms:W3CDTF">2022-11-06T14:23:22Z</dcterms:created>
  <dcterms:modified xsi:type="dcterms:W3CDTF">2022-11-06T16:11:06Z</dcterms:modified>
</cp:coreProperties>
</file>