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7" r:id="rId9"/>
    <p:sldId id="266" r:id="rId10"/>
    <p:sldId id="268" r:id="rId11"/>
    <p:sldId id="261" r:id="rId12"/>
    <p:sldId id="262" r:id="rId13"/>
    <p:sldId id="264" r:id="rId14"/>
    <p:sldId id="269" r:id="rId15"/>
    <p:sldId id="270" r:id="rId16"/>
    <p:sldId id="271" r:id="rId17"/>
    <p:sldId id="272" r:id="rId18"/>
    <p:sldId id="275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45508-nauka-nebo-ozero_pejto-pustynya-ekosistema-1920x10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3068960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Три клада у природы есть:</a:t>
            </a:r>
            <a:br>
              <a:rPr lang="ru-RU" sz="6000" b="1" dirty="0" smtClean="0">
                <a:solidFill>
                  <a:schemeClr val="bg1"/>
                </a:solidFill>
              </a:rPr>
            </a:br>
            <a:r>
              <a:rPr lang="ru-RU" sz="6000" b="1" dirty="0" smtClean="0">
                <a:solidFill>
                  <a:schemeClr val="bg1"/>
                </a:solidFill>
              </a:rPr>
              <a:t>Вода, земля и воздух.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1646783099_24-kartinkin-net-p-kartinki-almaza-2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7211" t="16827" r="10577" b="19711"/>
          <a:stretch/>
        </p:blipFill>
        <p:spPr bwMode="auto">
          <a:xfrm>
            <a:off x="107504" y="188640"/>
            <a:ext cx="3307259" cy="22654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31840" y="3284984"/>
            <a:ext cx="3903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КРИСТАЛЛЫ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2555776" y="2996952"/>
            <a:ext cx="648072" cy="7496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67544" y="2276872"/>
            <a:ext cx="24117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АЛМАЗ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2996952"/>
            <a:ext cx="20297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Самый дорогой 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кристалл в мире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5" name="Рисунок 14" descr="D:\akvamarin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8187" t="3589" r="9470" b="7231"/>
          <a:stretch/>
        </p:blipFill>
        <p:spPr bwMode="auto">
          <a:xfrm>
            <a:off x="5652120" y="188640"/>
            <a:ext cx="3240360" cy="2232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  <p:cxnSp>
        <p:nvCxnSpPr>
          <p:cNvPr id="16" name="Прямая со стрелкой 15"/>
          <p:cNvCxnSpPr/>
          <p:nvPr/>
        </p:nvCxnSpPr>
        <p:spPr>
          <a:xfrm flipV="1">
            <a:off x="6372200" y="2924944"/>
            <a:ext cx="504056" cy="5336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084168" y="2420888"/>
            <a:ext cx="27809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АКВАМАРИН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76256" y="2996952"/>
            <a:ext cx="20376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«Морская вода»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1" name="Рисунок 20" descr="D:\28b418852e659c1a080657accct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t="3525" r="1602" b="2404"/>
          <a:stretch/>
        </p:blipFill>
        <p:spPr bwMode="auto">
          <a:xfrm>
            <a:off x="179512" y="4365104"/>
            <a:ext cx="2088232" cy="2088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  <p:cxnSp>
        <p:nvCxnSpPr>
          <p:cNvPr id="22" name="Прямая со стрелкой 21"/>
          <p:cNvCxnSpPr/>
          <p:nvPr/>
        </p:nvCxnSpPr>
        <p:spPr>
          <a:xfrm flipH="1">
            <a:off x="2915816" y="4077072"/>
            <a:ext cx="360040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195736" y="5229200"/>
            <a:ext cx="16710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АМЕТИСТ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1" name="Рисунок 30" descr="D:\1616109579_58-p-izumrud-krasivie-foto-65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4494" t="1982" r="5297" b="3472"/>
          <a:stretch/>
        </p:blipFill>
        <p:spPr bwMode="auto">
          <a:xfrm>
            <a:off x="6372200" y="4653136"/>
            <a:ext cx="2512447" cy="19598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  <p:cxnSp>
        <p:nvCxnSpPr>
          <p:cNvPr id="32" name="Прямая со стрелкой 31"/>
          <p:cNvCxnSpPr/>
          <p:nvPr/>
        </p:nvCxnSpPr>
        <p:spPr>
          <a:xfrm>
            <a:off x="6876256" y="3933056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6804248" y="4293096"/>
            <a:ext cx="21359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ИЗУМРУД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1628800"/>
            <a:ext cx="654281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ГОРНЫЕ ПОРОДЫ – </a:t>
            </a:r>
            <a:r>
              <a:rPr lang="ru-RU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 природные </a:t>
            </a:r>
          </a:p>
          <a:p>
            <a:pPr algn="ctr"/>
            <a:r>
              <a:rPr lang="ru-RU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соединение минералов.</a:t>
            </a:r>
            <a:endParaRPr lang="ru-RU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090" y="2967335"/>
            <a:ext cx="90418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«Горные» потому, что можно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видеть в горах.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cf4725e71b36bfd885a91cd307f89ccf-800x.jpg"/>
          <p:cNvPicPr>
            <a:picLocks noChangeAspect="1" noChangeArrowheads="1"/>
          </p:cNvPicPr>
          <p:nvPr/>
        </p:nvPicPr>
        <p:blipFill>
          <a:blip r:embed="rId2" cstate="print"/>
          <a:srcRect l="7560" t="25200" r="9281" b="2981"/>
          <a:stretch>
            <a:fillRect/>
          </a:stretch>
        </p:blipFill>
        <p:spPr bwMode="auto">
          <a:xfrm>
            <a:off x="251520" y="332656"/>
            <a:ext cx="2001065" cy="12961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692696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D:\kvarc_volosatik_5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7853" t="9397" r="4967" b="5021"/>
          <a:stretch/>
        </p:blipFill>
        <p:spPr bwMode="auto">
          <a:xfrm>
            <a:off x="2843808" y="188640"/>
            <a:ext cx="1728192" cy="1728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44008" y="764704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D:\292001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11384" t="6010" r="25764" b="9616"/>
          <a:stretch/>
        </p:blipFill>
        <p:spPr bwMode="auto">
          <a:xfrm>
            <a:off x="5364088" y="188640"/>
            <a:ext cx="1584176" cy="18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020272" y="836712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Рисунок 9" descr="D:\1-granit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t="3482" r="3386" b="7463"/>
          <a:stretch/>
        </p:blipFill>
        <p:spPr bwMode="auto">
          <a:xfrm>
            <a:off x="7524328" y="260648"/>
            <a:ext cx="1619672" cy="1728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1628800"/>
            <a:ext cx="23816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ПОЛЕВОЙ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ШПАТ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89720" y="1988840"/>
            <a:ext cx="15258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КВАРЦ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8064" y="2060848"/>
            <a:ext cx="18879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СЛЮДА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08304" y="2060848"/>
            <a:ext cx="17058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ГРАНИТ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08304" y="3140968"/>
            <a:ext cx="172874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ГОРНАЯ 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ПОРОДА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8100392" y="2564904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" name="Рисунок 18" descr="D:\Kreide-Schnee-2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t="7051"/>
          <a:stretch/>
        </p:blipFill>
        <p:spPr bwMode="auto">
          <a:xfrm>
            <a:off x="179512" y="3717032"/>
            <a:ext cx="2880319" cy="2232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23528" y="6021288"/>
            <a:ext cx="22192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ИЗВЕСТНЯК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3203848" y="4797152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4" name="Рисунок 23" descr="D:\mramor2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1" t="7452" r="27381" b="6731"/>
          <a:stretch/>
        </p:blipFill>
        <p:spPr bwMode="auto">
          <a:xfrm>
            <a:off x="4860032" y="4221088"/>
            <a:ext cx="2586355" cy="2038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5292080" y="6165304"/>
            <a:ext cx="1634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МРАМОР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7452320" y="4149080"/>
            <a:ext cx="792088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4024" y="1628800"/>
            <a:ext cx="886948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У. с.73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Рассмотрите разновидности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мрамора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2636912"/>
            <a:ext cx="5529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Горные породы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1403648" y="2204864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7308304" y="2204864"/>
            <a:ext cx="36004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427984" y="3356992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95536" y="1268760"/>
            <a:ext cx="2168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ПЕСОК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60232" y="1268760"/>
            <a:ext cx="2181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ГЛИНА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23928" y="4437112"/>
            <a:ext cx="1557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МЕЛ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3" name="Рисунок 22" descr="D:\1644931142_12-fikiwiki-com-p-kartinki-glini-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0"/>
            <a:ext cx="2105025" cy="1479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D:\6e002da70c7e03972c28eea5f619dc7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1882140" cy="144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D:\DSC0323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24198" t="12535" r="8814" b="8262"/>
          <a:stretch/>
        </p:blipFill>
        <p:spPr bwMode="auto">
          <a:xfrm>
            <a:off x="3707904" y="5157192"/>
            <a:ext cx="2205355" cy="1466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50" y="188640"/>
            <a:ext cx="904395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Человек может использовать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горные породы и минералы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хозяйстве.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7617" y="2967335"/>
            <a:ext cx="888878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Тогда горные породы и минералы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Называться будут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ПОЛЕЗНЫМИ Искупаемыми.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980" y="764704"/>
            <a:ext cx="895501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ПОЛЕЗНЫЕ ИСКОПАЕМЫЕ 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–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это горные породы и минералы,</a:t>
            </a:r>
          </a:p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которые человек использует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хозяйстве.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4627" y="2967335"/>
            <a:ext cx="8014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ПОЛЕЗНЫЕ ИСКОПАЕМЫЕ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4572000" y="2420888"/>
            <a:ext cx="6" cy="7624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763688" y="3645024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940152" y="3789040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275856" y="1916832"/>
            <a:ext cx="31481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Каменный уголь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4725144"/>
            <a:ext cx="32900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Каменная соль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20072" y="4797152"/>
            <a:ext cx="32275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Природный газ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" name="Рисунок 19" descr="D:\ископаемый-уголь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0"/>
            <a:ext cx="3125470" cy="19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D:\sol-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29225"/>
            <a:ext cx="3112135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D:\95de6497940c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267325"/>
            <a:ext cx="2385695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332656"/>
            <a:ext cx="80147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ПОЛЕЗНЫЕ ИСКОПАЕМЫЕ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БЫВАЮТ: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276872"/>
            <a:ext cx="6400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 Твёрдые – уголь.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140968"/>
            <a:ext cx="6356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 Жидкие – нефть.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005064"/>
            <a:ext cx="7859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 ГАЗ – природный газ.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204864"/>
            <a:ext cx="83353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ОТКУДА БЕРУТ </a:t>
            </a:r>
            <a:b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ПОЛЕЗНЫЕ ИСКОПАЕМЫЕ?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7831" y="476672"/>
            <a:ext cx="6607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00392" y="4365104"/>
            <a:ext cx="6607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068960"/>
            <a:ext cx="6607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4581128"/>
            <a:ext cx="6607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404664"/>
            <a:ext cx="6607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476672"/>
            <a:ext cx="6607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16216" y="4653136"/>
            <a:ext cx="6607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4653136"/>
            <a:ext cx="6607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4653136"/>
            <a:ext cx="6607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64288" y="548680"/>
            <a:ext cx="6607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836712"/>
            <a:ext cx="77048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О </a:t>
            </a: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каких из перечисленных кладах мы говорили на предыдущих уроках? </a:t>
            </a:r>
            <a:endParaRPr lang="ru-RU" sz="4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4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4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О </a:t>
            </a: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каком же кладе природы мы узнаем сегодня? </a:t>
            </a:r>
            <a:endParaRPr lang="ru-RU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908720"/>
            <a:ext cx="5494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1. ИЗ ПОД ЗЕМЛИ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2924944"/>
            <a:ext cx="4637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2. В КАРЬЕРАХ.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764704"/>
            <a:ext cx="799288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Места, где залегают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Полезные ископаемые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Называют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Месторождениями.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916832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Что же мы можем найти в земле?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492896"/>
            <a:ext cx="88960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Минералы и горные </a:t>
            </a:r>
            <a:r>
              <a:rPr lang="ru-RU" sz="5400" b="1" dirty="0" smtClean="0">
                <a:solidFill>
                  <a:srgbClr val="FF0000"/>
                </a:solidFill>
              </a:rPr>
              <a:t>породы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908720"/>
            <a:ext cx="87123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МИНЕРАЛЫ – </a:t>
            </a:r>
            <a:r>
              <a:rPr lang="ru-RU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 природные вещества</a:t>
            </a:r>
            <a:endParaRPr lang="ru-RU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f4725e71b36bfd885a91cd307f89ccf-800x.jpg"/>
          <p:cNvPicPr>
            <a:picLocks noChangeAspect="1" noChangeArrowheads="1"/>
          </p:cNvPicPr>
          <p:nvPr/>
        </p:nvPicPr>
        <p:blipFill>
          <a:blip r:embed="rId2" cstate="print"/>
          <a:srcRect l="7560" t="25200" r="9281" b="2981"/>
          <a:stretch>
            <a:fillRect/>
          </a:stretch>
        </p:blipFill>
        <p:spPr bwMode="auto">
          <a:xfrm>
            <a:off x="251520" y="332656"/>
            <a:ext cx="3223937" cy="20882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2420888"/>
            <a:ext cx="43022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ПОЛЕВОЙ  ШПАТ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D:\kvarc_volosatik_5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7853" t="9397" r="4967" b="5021"/>
          <a:stretch/>
        </p:blipFill>
        <p:spPr bwMode="auto">
          <a:xfrm>
            <a:off x="5364088" y="260648"/>
            <a:ext cx="3359904" cy="2880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56176" y="3140968"/>
            <a:ext cx="2197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КВАРЦ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D:\292001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11384" t="6010" r="25764" b="9616"/>
          <a:stretch/>
        </p:blipFill>
        <p:spPr bwMode="auto">
          <a:xfrm>
            <a:off x="2843808" y="3356992"/>
            <a:ext cx="2808312" cy="2304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059832" y="5661248"/>
            <a:ext cx="2489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СЛЮДА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834" y="332656"/>
            <a:ext cx="8988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МИНЕРАЛЫ  РАЗНООБРАЗНЫ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923928" y="1124744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98481" y="2420888"/>
            <a:ext cx="70790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МНОГИЕ  ИМЕЮТ  ВИД</a:t>
            </a:r>
            <a:b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КРИСТАЛЛОВ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9653" y="4941168"/>
            <a:ext cx="7069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ТАКОЕ КРИСТАЛЛ?</a:t>
            </a:r>
            <a:endParaRPr lang="ru-RU" sz="5400" b="1" u="sng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slide-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5458" t="26338" r="36275"/>
          <a:stretch/>
        </p:blipFill>
        <p:spPr bwMode="auto">
          <a:xfrm>
            <a:off x="467544" y="0"/>
            <a:ext cx="8136904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0"/>
            <a:ext cx="712879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КРИСТАЛЛЫ - 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772816"/>
            <a:ext cx="77559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ЭТО КАМНИ С РОВНЫМИ</a:t>
            </a:r>
            <a:b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КРАСИВЫМИ ГРАНЯМИ.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220</Words>
  <Application>Microsoft Office PowerPoint</Application>
  <PresentationFormat>Экран (4:3)</PresentationFormat>
  <Paragraphs>83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ТАНЯ</cp:lastModifiedBy>
  <cp:revision>40</cp:revision>
  <dcterms:created xsi:type="dcterms:W3CDTF">2022-11-17T18:30:54Z</dcterms:created>
  <dcterms:modified xsi:type="dcterms:W3CDTF">2022-11-17T20:21:18Z</dcterms:modified>
</cp:coreProperties>
</file>