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64" r:id="rId6"/>
    <p:sldId id="265" r:id="rId7"/>
    <p:sldId id="270" r:id="rId8"/>
    <p:sldId id="263" r:id="rId9"/>
    <p:sldId id="257" r:id="rId10"/>
    <p:sldId id="258" r:id="rId11"/>
    <p:sldId id="259" r:id="rId12"/>
    <p:sldId id="260" r:id="rId13"/>
    <p:sldId id="261" r:id="rId14"/>
    <p:sldId id="26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963487"/>
            <a:ext cx="9144000" cy="7832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4696053">
            <a:off x="1166535" y="-298831"/>
            <a:ext cx="6568795" cy="6359318"/>
          </a:xfrm>
        </p:spPr>
      </p:pic>
      <p:pic>
        <p:nvPicPr>
          <p:cNvPr id="5" name="Picture 4" descr="C:\Documents and Settings\Таня\Рабочий стол\ca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02" y="1785926"/>
            <a:ext cx="2325741" cy="34213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21254876">
            <a:off x="850632" y="501913"/>
            <a:ext cx="7385504" cy="6066652"/>
          </a:xfrm>
        </p:spPr>
      </p:pic>
      <p:pic>
        <p:nvPicPr>
          <p:cNvPr id="5" name="Picture 4" descr="C:\Documents and Settings\Таня\Рабочий стол\ca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1643050"/>
            <a:ext cx="2325741" cy="34213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4429566">
            <a:off x="1613697" y="1780810"/>
            <a:ext cx="4624744" cy="4106772"/>
          </a:xfrm>
        </p:spPr>
      </p:pic>
      <p:pic>
        <p:nvPicPr>
          <p:cNvPr id="5" name="Picture 4" descr="C:\Documents and Settings\Таня\Рабочий стол\ca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36" y="0"/>
            <a:ext cx="2325741" cy="34213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344551_w640_h640_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71538" y="1571612"/>
            <a:ext cx="5715000" cy="4476750"/>
          </a:xfrm>
        </p:spPr>
      </p:pic>
      <p:pic>
        <p:nvPicPr>
          <p:cNvPr id="5" name="Picture 4" descr="C:\Documents and Settings\Таня\Рабочий стол\ca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2428868"/>
            <a:ext cx="2325741" cy="34213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344551_w640_h640_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43174" y="1571612"/>
            <a:ext cx="5715000" cy="4476750"/>
          </a:xfrm>
        </p:spPr>
      </p:pic>
      <p:pic>
        <p:nvPicPr>
          <p:cNvPr id="5" name="Picture 4" descr="C:\Documents and Settings\Таня\Рабочий стол\ca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2428868"/>
            <a:ext cx="2325741" cy="34213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352927" cy="5865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8424936" cy="589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100605" y="-9240562"/>
            <a:ext cx="3215662" cy="802697"/>
          </a:xfrm>
        </p:spPr>
        <p:txBody>
          <a:bodyPr/>
          <a:lstStyle/>
          <a:p>
            <a:endParaRPr lang="ru-RU" dirty="0" smtClean="0"/>
          </a:p>
        </p:txBody>
      </p:sp>
      <p:pic>
        <p:nvPicPr>
          <p:cNvPr id="5122" name="Picture 2" descr="http://img0.liveinternet.ru/images/attach/c/2/69/415/69415789_02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1884597"/>
            <a:ext cx="3175923" cy="395716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0855" y="5708575"/>
            <a:ext cx="29145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is…</a:t>
            </a:r>
            <a:endParaRPr lang="ru-RU" sz="44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45566" y="1874201"/>
            <a:ext cx="32912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are…</a:t>
            </a:r>
            <a:endParaRPr lang="ru-RU" sz="44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8" name="Picture 8" descr="http://www.pro100funny.narod.ru/art01/gnomy.gi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86941" y="2643643"/>
            <a:ext cx="5228692" cy="383437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51152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100605" y="-9240562"/>
            <a:ext cx="3215662" cy="802697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00063" y="2204864"/>
            <a:ext cx="8464425" cy="4464224"/>
          </a:xfrm>
        </p:spPr>
        <p:txBody>
          <a:bodyPr/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There is/ There are two boxes in the room.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There is/ There are a glass in the kitchen.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There is/ There are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sofa in the bedroom.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There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is/ There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some carrots on </a:t>
            </a:r>
            <a:r>
              <a:rPr lang="en-US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table.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445" y="0"/>
            <a:ext cx="75829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Выберите правильный ответ.</a:t>
            </a:r>
            <a:endParaRPr lang="ru-RU" sz="36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627784" y="2708920"/>
            <a:ext cx="1368152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187624" y="3212976"/>
            <a:ext cx="1368152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187624" y="3719314"/>
            <a:ext cx="1368152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629863" y="4225652"/>
            <a:ext cx="1368152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998455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/>
              <a:t>Предлоги места</a:t>
            </a:r>
            <a:endParaRPr lang="ru-RU" u="sng" dirty="0"/>
          </a:p>
        </p:txBody>
      </p:sp>
      <p:pic>
        <p:nvPicPr>
          <p:cNvPr id="4" name="Содержимое 3" descr="ffa9e37dbbf991a61fa94652612e2394_w960_h204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1916833"/>
            <a:ext cx="6192688" cy="38884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3214686"/>
            <a:ext cx="1357322" cy="1143000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VS</a:t>
            </a:r>
            <a:endParaRPr lang="ru-RU" sz="6600" b="1" dirty="0"/>
          </a:p>
        </p:txBody>
      </p:sp>
      <p:pic>
        <p:nvPicPr>
          <p:cNvPr id="4" name="Содержимое 3" descr="im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285860"/>
            <a:ext cx="4643438" cy="4229100"/>
          </a:xfrm>
        </p:spPr>
      </p:pic>
      <p:pic>
        <p:nvPicPr>
          <p:cNvPr id="5" name="Picture 4" descr="C:\Documents and Settings\Таня\Рабочий стол\ca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03911" y="2000239"/>
            <a:ext cx="2325741" cy="34213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65</Words>
  <Application>Microsoft Office PowerPoint</Application>
  <PresentationFormat>Экран (4:3)</PresentationFormat>
  <Paragraphs>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Предлоги места</vt:lpstr>
      <vt:lpstr>VS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7</cp:revision>
  <dcterms:created xsi:type="dcterms:W3CDTF">2019-02-27T06:00:19Z</dcterms:created>
  <dcterms:modified xsi:type="dcterms:W3CDTF">2019-03-06T11:35:03Z</dcterms:modified>
</cp:coreProperties>
</file>