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4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0" autoAdjust="0"/>
  </p:normalViewPr>
  <p:slideViewPr>
    <p:cSldViewPr>
      <p:cViewPr varScale="1">
        <p:scale>
          <a:sx n="67" d="100"/>
          <a:sy n="67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AppData\Local\Temp\FineReader10\media\image3.jpe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1605413/822756bd-ddce-4f5a-b949-e492e1802fff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735" cy="6858000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pdb/1432322/7bf9b5bd-fe12-46d7-b905-66e2a5e94042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7956" cy="6165304"/>
          </a:xfrm>
          <a:prstGeom prst="rect">
            <a:avLst/>
          </a:prstGeom>
          <a:noFill/>
        </p:spPr>
      </p:pic>
      <p:pic>
        <p:nvPicPr>
          <p:cNvPr id="21510" name="Picture 6" descr="http://zabavnik.club/wp-content/uploads/2018/04/rezbu_po_derevu_9_26115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674"/>
            <a:ext cx="4608512" cy="6817326"/>
          </a:xfrm>
          <a:prstGeom prst="rect">
            <a:avLst/>
          </a:prstGeom>
          <a:noFill/>
        </p:spPr>
      </p:pic>
      <p:pic>
        <p:nvPicPr>
          <p:cNvPr id="21512" name="Picture 8" descr="http://www.schefferwood.com/img/gallery/84649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73006" cy="6804756"/>
          </a:xfrm>
          <a:prstGeom prst="rect">
            <a:avLst/>
          </a:prstGeom>
          <a:noFill/>
        </p:spPr>
      </p:pic>
      <p:pic>
        <p:nvPicPr>
          <p:cNvPr id="21514" name="Picture 10" descr="https://avatars.mds.yandex.net/get-pdb/985791/292da55d-c51d-4fce-9211-db594abe6f98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0"/>
            <a:ext cx="9001125" cy="6553201"/>
          </a:xfrm>
          <a:prstGeom prst="rect">
            <a:avLst/>
          </a:prstGeom>
          <a:noFill/>
        </p:spPr>
      </p:pic>
      <p:pic>
        <p:nvPicPr>
          <p:cNvPr id="21516" name="Picture 12" descr="https://pbs.twimg.com/media/DQaaHdEV4AYIQIQ.jpg:la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8"/>
            <a:ext cx="9206650" cy="63339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ВИДЕТЬ И ДЕЛАТЬ НОВОЕ – БОЛЬШОЕ УДОВОЛЬСТВИЕ</a:t>
            </a:r>
            <a:b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motvet.ru/wp-content/uploads/2016/03/2016-03-18_133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6616" cy="6858000"/>
          </a:xfrm>
          <a:prstGeom prst="rect">
            <a:avLst/>
          </a:prstGeom>
          <a:noFill/>
        </p:spPr>
      </p:pic>
      <p:pic>
        <p:nvPicPr>
          <p:cNvPr id="20484" name="Picture 4" descr="https://moidomiks.ru/wp-content/auploads/787839/mozaichnyy_magnetizm_izgotovl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4641" cy="6165304"/>
          </a:xfrm>
          <a:prstGeom prst="rect">
            <a:avLst/>
          </a:prstGeom>
          <a:noFill/>
        </p:spPr>
      </p:pic>
      <p:pic>
        <p:nvPicPr>
          <p:cNvPr id="20486" name="Picture 6" descr="https://www.parket-ideal.ru/image/data/images/DSC03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17023" cy="6912768"/>
          </a:xfrm>
          <a:prstGeom prst="rect">
            <a:avLst/>
          </a:prstGeom>
          <a:noFill/>
        </p:spPr>
      </p:pic>
      <p:pic>
        <p:nvPicPr>
          <p:cNvPr id="20488" name="Picture 8" descr="http://master-kam.com.ua/products_pictures/large_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0"/>
            <a:ext cx="7505700" cy="7620000"/>
          </a:xfrm>
          <a:prstGeom prst="rect">
            <a:avLst/>
          </a:prstGeom>
          <a:noFill/>
        </p:spPr>
      </p:pic>
      <p:pic>
        <p:nvPicPr>
          <p:cNvPr id="20490" name="Picture 10" descr="https://detectivebookshop.ru/image/10122717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-675456"/>
            <a:ext cx="8136904" cy="81369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5955" y="2967335"/>
            <a:ext cx="743209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Мозаика на изделиях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 древесины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211794/4303b456-b9ba-453e-bf9a-7ce74e422fc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5" name="Picture 2" descr="http://www.newmecca.ru/prod/4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315416"/>
            <a:ext cx="7620000" cy="7620000"/>
          </a:xfrm>
          <a:prstGeom prst="rect">
            <a:avLst/>
          </a:prstGeom>
          <a:noFill/>
        </p:spPr>
      </p:pic>
      <p:pic>
        <p:nvPicPr>
          <p:cNvPr id="19462" name="Picture 6" descr="https://bumper-stickers.ru/62603-thickbox_default/uzor-khokhloma-russkaya-tradicionnaya-dekorativnaya-rospis-narodnyj-promy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-7620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590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инкрустация</a:t>
            </a:r>
            <a:endParaRPr lang="ru-RU" sz="7200" dirty="0"/>
          </a:p>
        </p:txBody>
      </p:sp>
      <p:pic>
        <p:nvPicPr>
          <p:cNvPr id="17410" name="Picture 2" descr="https://i9.photo.2gis.com/images/branch/47/6614661992639789_94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24744"/>
            <a:ext cx="4153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интарсия</a:t>
            </a:r>
            <a:endParaRPr lang="ru-RU" sz="7200" dirty="0"/>
          </a:p>
        </p:txBody>
      </p:sp>
      <p:pic>
        <p:nvPicPr>
          <p:cNvPr id="16386" name="Picture 2" descr="https://avatars.mds.yandex.net/get-pdb/225396/cfbeec49-eba5-4206-a738-d239f9bc26b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412776"/>
            <a:ext cx="4202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маркетри</a:t>
            </a:r>
            <a:endParaRPr lang="ru-RU" sz="7200" dirty="0"/>
          </a:p>
        </p:txBody>
      </p:sp>
      <p:pic>
        <p:nvPicPr>
          <p:cNvPr id="15364" name="Picture 4" descr="https://avatars.mds.yandex.net/get-pdb/245485/82988b96-98d3-4847-9c09-681b51b2b4b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19"/>
            <a:ext cx="9144000" cy="6861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422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Рабочее место и инструменты для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мозаики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Рабочим местом для резьбы является верстак, поверхность которого должна быть хорошо освещена. Нарезать шпон следует на подкладных щитах.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Основным инструментом для выполнения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мозаики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является хорошо заточенный нож-резак, а также шило и свёрла. Плохо заточенный нож не будет резать, а будет сминать волокна древесины.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Притирочным молотком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разглаживают только что приклеенный к основе мозаичный набор для выдавливания из-под набора излишков клея.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Кроме того для мозаичных работ необходимы: металлическая линейка, угольник, циркуль, копировальная бумага или калька, лобзик, напильники, шлифовальная шкурка, струбцины, клей ПВА, бесцветный лак, кисти.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1\AppData\Local\Temp\FineReader10\media\image3.jpeg"/>
          <p:cNvPicPr>
            <a:picLocks noChangeAspect="1" noChangeArrowheads="1"/>
          </p:cNvPicPr>
          <p:nvPr/>
        </p:nvPicPr>
        <p:blipFill>
          <a:blip r:embed="rId2" r:link="rId3" cstate="print">
            <a:lum bright="40000" contrast="60000"/>
          </a:blip>
          <a:srcRect r="29282"/>
          <a:stretch>
            <a:fillRect/>
          </a:stretch>
        </p:blipFill>
        <p:spPr bwMode="auto">
          <a:xfrm>
            <a:off x="1547664" y="4149080"/>
            <a:ext cx="6336704" cy="243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0"/>
            <a:ext cx="3490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интарсия</a:t>
            </a:r>
            <a:endParaRPr lang="ru-RU" sz="6000" dirty="0"/>
          </a:p>
        </p:txBody>
      </p:sp>
      <p:pic>
        <p:nvPicPr>
          <p:cNvPr id="3" name="Picture 2" descr="Кошка_бел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84321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В качестве прототипа будущего изделия можно взять фотографию или рисунок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" name="Picture 6" descr="Кошка_интарсия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  <a:grayscl/>
          </a:blip>
          <a:srcRect/>
          <a:stretch>
            <a:fillRect/>
          </a:stretch>
        </p:blipFill>
        <p:spPr bwMode="auto">
          <a:xfrm>
            <a:off x="3059832" y="980728"/>
            <a:ext cx="297338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213" y="1196752"/>
            <a:ext cx="2871787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5157192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Times New Roman" pitchFamily="18" charset="0"/>
              </a:rPr>
              <a:t>Преобразование растрового изображения в векторное.</a:t>
            </a:r>
          </a:p>
          <a:p>
            <a:pPr algn="ctr" eaLnBrk="0" hangingPunct="0"/>
            <a:r>
              <a:rPr lang="ru-RU" dirty="0" smtClean="0">
                <a:latin typeface="Calibri" pitchFamily="34" charset="0"/>
                <a:cs typeface="Times New Roman" pitchFamily="18" charset="0"/>
              </a:rPr>
              <a:t>Редактирование изображения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5229200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Создание контура изделия и распечатка изображения на принтере (2 экземпляра)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Ð°ÑÐºÐµÑÑÐ¸ ÑÐ²Ð¾Ð¸Ð¼Ð¸ ÑÑÐºÐ°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5" y="0"/>
            <a:ext cx="6048375" cy="4533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Посмотрите </a:t>
            </a:r>
            <a:r>
              <a:rPr lang="ru-RU" b="1" dirty="0" smtClean="0"/>
              <a:t>эскизы для маркетри </a:t>
            </a:r>
            <a:endParaRPr lang="ru-RU" b="1" dirty="0" smtClean="0"/>
          </a:p>
          <a:p>
            <a:pPr marL="342900" indent="-342900"/>
            <a:r>
              <a:rPr lang="ru-RU" b="1" dirty="0" smtClean="0"/>
              <a:t>и </a:t>
            </a:r>
            <a:r>
              <a:rPr lang="ru-RU" b="1" dirty="0" smtClean="0"/>
              <a:t>выберите рисунок.</a:t>
            </a:r>
          </a:p>
          <a:p>
            <a:r>
              <a:rPr lang="ru-RU" b="1" dirty="0" smtClean="0"/>
              <a:t>2. Кальку </a:t>
            </a:r>
            <a:r>
              <a:rPr lang="ru-RU" b="1" dirty="0" smtClean="0"/>
              <a:t>зафиксируйте кнопками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 smtClean="0"/>
              <a:t>аккуратно перерисуйте на нее </a:t>
            </a:r>
            <a:endParaRPr lang="ru-RU" b="1" dirty="0" smtClean="0"/>
          </a:p>
          <a:p>
            <a:r>
              <a:rPr lang="ru-RU" b="1" dirty="0" smtClean="0"/>
              <a:t>изображение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3. С </a:t>
            </a:r>
            <a:r>
              <a:rPr lang="ru-RU" b="1" dirty="0" smtClean="0"/>
              <a:t>помощью копирки переводите </a:t>
            </a:r>
            <a:endParaRPr lang="ru-RU" b="1" dirty="0" smtClean="0"/>
          </a:p>
          <a:p>
            <a:r>
              <a:rPr lang="ru-RU" b="1" dirty="0" smtClean="0"/>
              <a:t>изображение </a:t>
            </a:r>
            <a:r>
              <a:rPr lang="ru-RU" b="1" dirty="0" smtClean="0"/>
              <a:t>на шпон.</a:t>
            </a:r>
          </a:p>
          <a:p>
            <a:r>
              <a:rPr lang="ru-RU" b="1" dirty="0" smtClean="0"/>
              <a:t>4. Подравнивайте </a:t>
            </a:r>
            <a:r>
              <a:rPr lang="ru-RU" b="1" dirty="0" smtClean="0"/>
              <a:t>рисунок </a:t>
            </a:r>
            <a:endParaRPr lang="ru-RU" b="1" dirty="0" smtClean="0"/>
          </a:p>
          <a:p>
            <a:r>
              <a:rPr lang="ru-RU" b="1" dirty="0" smtClean="0"/>
              <a:t>карандашом</a:t>
            </a:r>
            <a:r>
              <a:rPr lang="ru-RU" b="1" dirty="0" smtClean="0"/>
              <a:t>, если необходимо.</a:t>
            </a:r>
          </a:p>
          <a:p>
            <a:r>
              <a:rPr lang="ru-RU" b="1" dirty="0" smtClean="0"/>
              <a:t>5. Возьмите </a:t>
            </a:r>
            <a:r>
              <a:rPr lang="ru-RU" b="1" dirty="0" smtClean="0"/>
              <a:t>шпон и вырежете </a:t>
            </a:r>
            <a:endParaRPr lang="ru-RU" b="1" dirty="0" smtClean="0"/>
          </a:p>
          <a:p>
            <a:r>
              <a:rPr lang="ru-RU" b="1" dirty="0" smtClean="0"/>
              <a:t>фрагменты </a:t>
            </a:r>
            <a:r>
              <a:rPr lang="ru-RU" b="1" dirty="0" smtClean="0"/>
              <a:t>рисунка.</a:t>
            </a:r>
          </a:p>
          <a:p>
            <a:r>
              <a:rPr lang="ru-RU" b="1" dirty="0" smtClean="0"/>
              <a:t>6.Техника </a:t>
            </a:r>
            <a:r>
              <a:rPr lang="ru-RU" b="1" dirty="0" smtClean="0"/>
              <a:t>изготовления: </a:t>
            </a:r>
            <a:endParaRPr lang="ru-RU" b="1" dirty="0" smtClean="0"/>
          </a:p>
          <a:p>
            <a:r>
              <a:rPr lang="ru-RU" b="1" dirty="0" smtClean="0"/>
              <a:t>оставляйте </a:t>
            </a:r>
            <a:r>
              <a:rPr lang="ru-RU" b="1" dirty="0" smtClean="0"/>
              <a:t>небольшие </a:t>
            </a:r>
            <a:endParaRPr lang="ru-RU" b="1" dirty="0" smtClean="0"/>
          </a:p>
          <a:p>
            <a:r>
              <a:rPr lang="ru-RU" b="1" dirty="0" smtClean="0"/>
              <a:t>зазоры </a:t>
            </a:r>
            <a:r>
              <a:rPr lang="ru-RU" b="1" dirty="0" smtClean="0"/>
              <a:t>толщиной с </a:t>
            </a:r>
            <a:r>
              <a:rPr lang="ru-RU" b="1" dirty="0" smtClean="0"/>
              <a:t>носик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ножа между </a:t>
            </a:r>
            <a:r>
              <a:rPr lang="ru-RU" b="1" dirty="0" smtClean="0"/>
              <a:t>фрагментами, </a:t>
            </a:r>
          </a:p>
          <a:p>
            <a:r>
              <a:rPr lang="ru-RU" b="1" dirty="0" smtClean="0"/>
              <a:t>так </a:t>
            </a:r>
            <a:r>
              <a:rPr lang="ru-RU" b="1" dirty="0" smtClean="0"/>
              <a:t>как шпон под </a:t>
            </a:r>
            <a:r>
              <a:rPr lang="ru-RU" b="1" dirty="0" smtClean="0"/>
              <a:t>прессом</a:t>
            </a:r>
          </a:p>
          <a:p>
            <a:r>
              <a:rPr lang="ru-RU" b="1" dirty="0" smtClean="0"/>
              <a:t>выровняется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7.Наносим </a:t>
            </a:r>
            <a:r>
              <a:rPr lang="ru-RU" b="1" dirty="0" smtClean="0"/>
              <a:t>клей на основу, оставляем на 40 минут и снова наносим клей – так лучше приклеится материал. Шпон клеем не мажем, иначе он свернется в трубочку и станет непригодным для работы.</a:t>
            </a:r>
          </a:p>
          <a:p>
            <a:r>
              <a:rPr lang="ru-RU" b="1" dirty="0" smtClean="0"/>
              <a:t>8.Сверху </a:t>
            </a:r>
            <a:r>
              <a:rPr lang="ru-RU" b="1" dirty="0" smtClean="0"/>
              <a:t>и снизу кладем ДСП и ставим изделие под пресс на сутки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272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18</cp:revision>
  <dcterms:created xsi:type="dcterms:W3CDTF">2019-10-23T17:27:55Z</dcterms:created>
  <dcterms:modified xsi:type="dcterms:W3CDTF">2019-10-23T19:44:59Z</dcterms:modified>
</cp:coreProperties>
</file>