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77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4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49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90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96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79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63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88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48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00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8F1CF-E02E-4A8F-89D7-A28253F1F029}" type="datetimeFigureOut">
              <a:rPr lang="ru-RU" smtClean="0"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BC970-CBE1-4972-979C-557ABD6C68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5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89" y="2523758"/>
            <a:ext cx="4762500" cy="284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рис.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926" y="2303585"/>
            <a:ext cx="4690697" cy="229772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7921964" y="1096080"/>
            <a:ext cx="2344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Таблица-схема №3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61842" y="1096080"/>
            <a:ext cx="2344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Таблица-схема №2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4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7E6B230-E39B-40C7-B940-9F1894952BA1}"/>
              </a:ext>
            </a:extLst>
          </p:cNvPr>
          <p:cNvSpPr/>
          <p:nvPr/>
        </p:nvSpPr>
        <p:spPr>
          <a:xfrm>
            <a:off x="621437" y="798109"/>
            <a:ext cx="10679837" cy="4834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долго бежал по парку, начал уставать, тревожиться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Вдруг из-за кривой сосны на тропу выскочил медведь. Я схватил ледышку, что лежала рядом, и метнул в него.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Медведь остановился обернулся.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вдруг человеческим голосом сказал, чтобы я перестал хулиганить. Это был артист, который выступал в парке на празднике.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695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Александр</cp:lastModifiedBy>
  <cp:revision>2</cp:revision>
  <dcterms:created xsi:type="dcterms:W3CDTF">2016-12-11T11:18:41Z</dcterms:created>
  <dcterms:modified xsi:type="dcterms:W3CDTF">2019-04-10T17:09:53Z</dcterms:modified>
</cp:coreProperties>
</file>