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2" r:id="rId3"/>
    <p:sldId id="264" r:id="rId4"/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FD8"/>
    <a:srgbClr val="29FF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4244" autoAdjust="0"/>
  </p:normalViewPr>
  <p:slideViewPr>
    <p:cSldViewPr>
      <p:cViewPr varScale="1">
        <p:scale>
          <a:sx n="57" d="100"/>
          <a:sy n="5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081CC-E4DE-460D-BCAD-F484B4D4AE62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10330-7ED8-4442-8EFF-A22221879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0330-7ED8-4442-8EFF-A222218799B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Рабочий стол\Новая папка\2f192eb5e9f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F:\для шаблонов\цветы\коричнев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69088"/>
            <a:ext cx="1052513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A6BA5-FEBC-49AB-A7F5-F3A9A4F0202D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D95A1-E4FD-4126-AF00-F068C59ECA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BA07B-009A-4DF0-B3C7-B8CF2A22274D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6EEB0-2678-4520-B601-4524E0565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E1172-0BD6-4944-B4E0-D6D162A5C77E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73952-8C18-4910-B892-D305257A3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06E9C-D4E3-41FE-92BA-8E967FBBED11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D439-A28F-4F69-88FC-53FC0A09F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12F37-79C1-44ED-9C40-D69E608070AB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93E1F-D8AC-4710-B873-B0BAB3719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3FD51-ADE8-430B-8455-495683CCC66B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87491-EA9A-438B-A3CB-78A248181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6CDFB-F214-4CBD-A3A3-64591F52A603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A25EF-DDA3-40D1-9E19-BFBB554AB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FFFCE-6742-4CCC-9F06-962EF1ACD1F3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4344C-BBB0-4473-ABE9-7373D3411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0800B-EC20-4946-AB4A-F20626FEE995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278DB-5923-4844-A60B-FCA82FFDC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D97E4-9ADB-4848-8609-715BFD5DF762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6E6A7-D01A-4A48-80E4-FFE061C01F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47856-2D9B-48FA-824E-CE859D0A43B0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2BD7D-715A-43A3-81CA-CE3E77200B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0EE500-B56E-4B02-92C0-68AAD47BAF38}" type="datetimeFigureOut">
              <a:rPr lang="ru-RU"/>
              <a:pPr>
                <a:defRPr/>
              </a:pPr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4BDF57-6B96-4DDE-A0AB-BC434D6566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2" descr="C:\Documents and Settings\Admin\Рабочий стол\Новая папка\2f192eb5e9f3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285750" y="285750"/>
            <a:ext cx="8501063" cy="6286500"/>
          </a:xfrm>
          <a:prstGeom prst="roundRect">
            <a:avLst/>
          </a:prstGeom>
          <a:solidFill>
            <a:srgbClr val="B7FFD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55;&#1086;&#1083;&#1100;&#1079;&#1086;&#1074;&#1072;&#1090;&#1077;&#1083;&#1100;\Desktop\&#1057;&#1077;&#1088;&#1076;&#1094;&#1077;%20&#1064;&#1086;&#1087;&#1077;&#1085;&#1072;\35.%20&#1060;.%20&#1064;&#1086;&#1087;&#1077;&#1085;.%20&#1069;&#1090;&#1102;&#1076;%20&#1076;&#1086;%20&#1084;&#1080;&#1085;&#1086;&#1088;%20&#171;&#1056;&#1077;&#1074;&#1086;&#1083;&#1102;&#1094;&#1080;&#1086;&#1085;&#1085;&#1099;&#1081;&#187;,%20&#1089;&#1086;&#1095;.%2010%20&#8470;%2012%20%202.52.mp3" TargetMode="Externa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5;&#1086;&#1083;&#1100;&#1079;&#1086;&#1074;&#1072;&#1090;&#1077;&#1083;&#1100;\Desktop\&#1057;&#1077;&#1088;&#1076;&#1094;&#1077;%20&#1064;&#1086;&#1087;&#1077;&#1085;&#1072;\&#1052;&#1091;&#1079;&#1099;&#1082;&#1072;%20&#1060;.&#1064;&#1086;&#1087;&#1077;&#1085;&#1072;%20&#8211;%20&#1101;&#1090;&#1086;%20&#171;&#1087;&#1091;&#1096;&#1082;&#1080;,%20&#1087;&#1088;&#1080;&#1082;&#1088;&#1099;&#1090;&#1099;&#1077;%20&#1094;&#1074;&#1077;&#1090;&#1072;&#1084;&#1080;&#187;\&#1055;&#1088;&#1077;&#1079;&#1077;&#1085;&#1090;&#1072;&#1094;&#1080;&#1103;%20&#1057;&#1077;&#1088;&#1076;&#1094;&#1077;%20&#1064;&#1086;&#1087;&#1077;&#1085;&#1072;\(-)%20&#1057;&#1077;&#1088;&#1076;&#1094;&#1077;%20&#1064;&#1086;&#1087;&#1077;&#1085;&#1072;.mid" TargetMode="Externa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&#1055;&#1086;&#1083;&#1100;&#1079;&#1086;&#1074;&#1072;&#1090;&#1077;&#1083;&#1100;\Desktop\&#1057;&#1077;&#1088;&#1076;&#1094;&#1077;%20&#1064;&#1086;&#1087;&#1077;&#1085;&#1072;\&#1052;&#1091;&#1079;&#1099;&#1082;&#1072;%20&#1060;.&#1064;&#1086;&#1087;&#1077;&#1085;&#1072;%20&#8211;%20&#1101;&#1090;&#1086;%20&#171;&#1087;&#1091;&#1096;&#1082;&#1080;,%20&#1087;&#1088;&#1080;&#1082;&#1088;&#1099;&#1090;&#1099;&#1077;%20&#1094;&#1074;&#1077;&#1090;&#1072;&#1084;&#1080;&#187;\&#1055;&#1088;&#1077;&#1079;&#1077;&#1085;&#1090;&#1072;&#1094;&#1080;&#1103;%20&#1057;&#1077;&#1088;&#1076;&#1094;&#1077;%20&#1064;&#1086;&#1087;&#1077;&#1085;&#1072;\7.%20&#1060;.%20&#1064;&#1086;&#1087;&#1077;&#1085;.%20&#1055;&#1088;&#1077;&#1083;&#1102;&#1076;&#1080;&#1103;%20&#1083;&#1103;%20&#1084;&#1072;&#1078;&#1086;&#1088;,%20&#1089;&#1086;&#1095;.%2028%20&#8470;%20%200.49.mp3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endParaRPr lang="ru-RU" dirty="0" smtClean="0"/>
          </a:p>
        </p:txBody>
      </p:sp>
      <p:pic>
        <p:nvPicPr>
          <p:cNvPr id="25604" name="Picture 4" descr="MC900434403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929066"/>
            <a:ext cx="2160588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MC90043441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356"/>
            <a:ext cx="2265363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 descr="MC900404263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260350"/>
            <a:ext cx="2557463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7" descr="MC900404317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4437063"/>
            <a:ext cx="2808287" cy="22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MC900198067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8739549">
            <a:off x="3019466" y="1807217"/>
            <a:ext cx="3276428" cy="3348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sz="7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Фридерик</a:t>
            </a:r>
            <a:r>
              <a:rPr lang="ru-RU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Шопен</a:t>
            </a:r>
            <a:endParaRPr lang="ru-RU" sz="7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/>
          <a:lstStyle/>
          <a:p>
            <a:pPr algn="ctr">
              <a:buNone/>
            </a:pPr>
            <a:endParaRPr lang="ru-RU" sz="9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7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Революционный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этюд 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Шопе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214422"/>
            <a:ext cx="2500330" cy="3333773"/>
          </a:xfrm>
          <a:prstGeom prst="teardrop">
            <a:avLst/>
          </a:prstGeom>
          <a:noFill/>
        </p:spPr>
      </p:pic>
      <p:pic>
        <p:nvPicPr>
          <p:cNvPr id="6" name="35. Ф. Шопен. Этюд до минор «Революционный», соч. 10 № 12  2.5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24" y="5929330"/>
            <a:ext cx="438152" cy="43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183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урока: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Музыка Шопена – это пушки, прикрытые цветами».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40351533_shope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286124"/>
            <a:ext cx="3857652" cy="3214710"/>
          </a:xfrm>
          <a:prstGeom prst="ellipse">
            <a:avLst/>
          </a:prstGeom>
          <a:noFill/>
          <a:ln w="635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328710" y="4143380"/>
            <a:ext cx="7815290" cy="2286016"/>
          </a:xfrm>
        </p:spPr>
        <p:txBody>
          <a:bodyPr/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Сердце Шопена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636"/>
            <a:ext cx="6400800" cy="63816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4" name="Picture 2" descr="http://www.epwr.ru/quotauthor/537/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4920356"/>
          </a:xfrm>
          <a:prstGeom prst="teardrop">
            <a:avLst/>
          </a:prstGeom>
          <a:noFill/>
        </p:spPr>
      </p:pic>
      <p:pic>
        <p:nvPicPr>
          <p:cNvPr id="5" name="(-) Сердце Шопена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14282" y="6286496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5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6643734" cy="5111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куплет</a:t>
            </a:r>
          </a:p>
        </p:txBody>
      </p:sp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785813" y="857232"/>
            <a:ext cx="7572375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прошу Вас, маэстро,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Пусть в дыханье оркестра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вплетается трубная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медь.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Свечи должны ярко гореть,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Ведь сегодня я буду вам петь.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великом скитальце,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Чьи волшебные пальцы,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Взяли мир в упоительный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плен,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Шопен, это Шопен,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Вечно юный, как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грёзы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любви, Шопен.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вокализ)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6" descr="Шопе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285728"/>
            <a:ext cx="2309805" cy="3108068"/>
          </a:xfrm>
          <a:prstGeom prst="teardrop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643710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2 куплет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гордом сердце Шопена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 стучишь неизменно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Оскорблённая Родина-мать.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Бедный поэт мог лишь мечтать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Своё сердце тебе завещать,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взметнулось, как знамя,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Грозной музыки пламя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поднял оскорблённых с колен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Гневный Шопен, страстный Шопен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Вечно юный, как грёзы любви, Шопен.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(проигрыш)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0"/>
            <a:ext cx="3271560" cy="3643314"/>
          </a:xfrm>
          <a:prstGeom prst="teardrop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29642" cy="6286544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3 куплет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жизни нет горче муки,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Жить с Отчизной в разлуке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поэт погибал от тоски.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от того ль музыки боль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Моё сердце сжимает в тиски.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поверьте, поверьте,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музыки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смерти,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Презирает забвенье и тлен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Грустный Шопен, нежный Шопен,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Вечно юный, как грёзы любви, Шопен.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(проигрыш)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Содержимое 3" descr="40351533_shope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85728"/>
            <a:ext cx="3428992" cy="3071834"/>
          </a:xfrm>
          <a:prstGeom prst="ellipse">
            <a:avLst/>
          </a:prstGeom>
          <a:noFill/>
          <a:ln w="635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472518" cy="6215106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4 куплет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 сонатах, и скерцо,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Бьётся чистое сердце,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тесно ему среди стен,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Душно ему в бархате сцен.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Жил для счастья вселенной Шопен.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летит над планетой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Песня чудо-поэта,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берёт его в радостный плен</a:t>
            </a: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Звёздный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Шопен, гений Шопен,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Вечно юный, как грёзы любви, Шопен.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(проигрыш)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Гаснут звуки оркестра, 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Вас любим, маэстро, Шопен…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pic>
        <p:nvPicPr>
          <p:cNvPr id="4" name="Picture 2" descr="Памятник Шопену в Варшав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0"/>
            <a:ext cx="2428860" cy="3608727"/>
          </a:xfrm>
          <a:prstGeom prst="teardrop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029994">
            <a:off x="1346121" y="2143092"/>
            <a:ext cx="6758731" cy="2857073"/>
          </a:xfrm>
        </p:spPr>
        <p:txBody>
          <a:bodyPr/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 всем за урок !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Содержимое 6" descr="mus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213688">
            <a:off x="5456383" y="4411904"/>
            <a:ext cx="3668214" cy="234442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7. Ф. Шопен. Прелюдия ля мажор, соч. 28 №  0.4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071538" y="5662626"/>
            <a:ext cx="500066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24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Сердечк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Сердечки</Template>
  <TotalTime>428</TotalTime>
  <Words>34</Words>
  <Application>Microsoft Office PowerPoint</Application>
  <PresentationFormat>Экран (4:3)</PresentationFormat>
  <Paragraphs>15</Paragraphs>
  <Slides>9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Сердечки</vt:lpstr>
      <vt:lpstr>Слайд 1</vt:lpstr>
      <vt:lpstr>Фридерик Шопен</vt:lpstr>
      <vt:lpstr>Тема урока:</vt:lpstr>
      <vt:lpstr>Сердце Шопена</vt:lpstr>
      <vt:lpstr>1 куплет</vt:lpstr>
      <vt:lpstr>                             2 куплет  В гордом сердце Шопена Ты стучишь неизменно Оскорблённая Родина-мать. Бедный поэт мог лишь мечтать Своё сердце тебе завещать, Но взметнулось, как знамя, Грозной музыки пламя И поднял оскорблённых с колен Гневный Шопен, страстный Шопен Вечно юный, как грёзы любви, Шопен.                      (проигрыш) </vt:lpstr>
      <vt:lpstr>                                            3 куплет В жизни нет горче муки, Жить с Отчизной в разлуке И поэт погибал от тоски. Не от того ль музыки боль Моё сердце сжимает в тиски. Но поверьте, поверьте, Нет у музыки смерти, Презирает забвенье и тлен Грустный Шопен, нежный Шопен, Вечно юный, как грёзы любви, Шопен.                           (проигрыш)             </vt:lpstr>
      <vt:lpstr>                                                                      4 куплет И в сонатах, и скерцо, Бьётся чистое сердце, Только тесно ему среди стен, Душно ему в бархате сцен. Жил для счастья вселенной Шопен. И летит над планетой Песня чудо-поэта, И берёт его в радостный плен Звёздный Шопен, гений Шопен, Вечно юный, как грёзы любви, Шопен.                       (проигрыш)  Гаснут звуки оркестра,  Мы Вас любим, маэстро, Шопен…           </vt:lpstr>
      <vt:lpstr>Спасибо  всем за урок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Сердце Шопена</dc:title>
  <dc:creator>Пользователь</dc:creator>
  <cp:lastModifiedBy>Пользователь</cp:lastModifiedBy>
  <cp:revision>48</cp:revision>
  <dcterms:created xsi:type="dcterms:W3CDTF">2016-01-10T20:40:38Z</dcterms:created>
  <dcterms:modified xsi:type="dcterms:W3CDTF">2017-01-15T22:15:06Z</dcterms:modified>
</cp:coreProperties>
</file>